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73" r:id="rId3"/>
    <p:sldId id="258" r:id="rId4"/>
    <p:sldId id="335" r:id="rId5"/>
    <p:sldId id="259" r:id="rId6"/>
    <p:sldId id="333" r:id="rId7"/>
    <p:sldId id="334" r:id="rId8"/>
    <p:sldId id="260" r:id="rId9"/>
    <p:sldId id="256" r:id="rId10"/>
    <p:sldId id="264" r:id="rId11"/>
    <p:sldId id="270" r:id="rId12"/>
    <p:sldId id="269" r:id="rId13"/>
    <p:sldId id="272" r:id="rId14"/>
    <p:sldId id="271" r:id="rId15"/>
    <p:sldId id="267" r:id="rId16"/>
    <p:sldId id="268" r:id="rId17"/>
    <p:sldId id="266" r:id="rId18"/>
    <p:sldId id="274" r:id="rId19"/>
    <p:sldId id="265" r:id="rId20"/>
    <p:sldId id="262" r:id="rId21"/>
    <p:sldId id="263" r:id="rId22"/>
    <p:sldId id="261" r:id="rId23"/>
    <p:sldId id="3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27" autoAdjust="0"/>
  </p:normalViewPr>
  <p:slideViewPr>
    <p:cSldViewPr snapToGrid="0">
      <p:cViewPr varScale="1">
        <p:scale>
          <a:sx n="73" d="100"/>
          <a:sy n="73" d="100"/>
        </p:scale>
        <p:origin x="10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image" Target="../media/image96.jpg"/><Relationship Id="rId5" Type="http://schemas.openxmlformats.org/officeDocument/2006/relationships/image" Target="../media/image100.jpeg"/><Relationship Id="rId4" Type="http://schemas.openxmlformats.org/officeDocument/2006/relationships/image" Target="../media/image9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image" Target="../media/image96.jpg"/><Relationship Id="rId4" Type="http://schemas.openxmlformats.org/officeDocument/2006/relationships/image" Target="../media/image9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56418" custScaleY="44054" custLinFactX="300000" custLinFactY="100000" custLinFactNeighborX="315144" custLinFactNeighborY="12125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Colorful buttons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94721" custLinFactY="83434" custLinFactNeighborX="100000" custLinFactNeighborY="100000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17944" custLinFactNeighborX="-100000" custLinFactNeighborY="-9654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NeighborX="-60712" custLinFactNeighborY="33781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blipFill>
      <a:blip xmlns:r="http://schemas.openxmlformats.org/officeDocument/2006/relationships" r:embed="rId5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241971" y="6026848"/>
          <a:ext cx="950022" cy="741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0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05" y="4165621"/>
        <a:ext cx="2714736" cy="768095"/>
      </dsp:txXfrm>
    </dsp:sp>
    <dsp:sp modelId="{7D166BBB-55AF-452C-B9A0-94A1EE55FF4F}">
      <dsp:nvSpPr>
        <dsp:cNvPr id="0" name=""/>
        <dsp:cNvSpPr/>
      </dsp:nvSpPr>
      <dsp:spPr>
        <a:xfrm>
          <a:off x="1205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6686352" y="4576112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9102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91020" y="4165621"/>
        <a:ext cx="2714736" cy="768095"/>
      </dsp:txXfrm>
    </dsp:sp>
    <dsp:sp modelId="{1223E777-77CB-4A9A-BF21-12B513842696}">
      <dsp:nvSpPr>
        <dsp:cNvPr id="0" name=""/>
        <dsp:cNvSpPr/>
      </dsp:nvSpPr>
      <dsp:spPr>
        <a:xfrm>
          <a:off x="3191020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1120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38083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380835" y="4165621"/>
        <a:ext cx="2714736" cy="768095"/>
      </dsp:txXfrm>
    </dsp:sp>
    <dsp:sp modelId="{EE420F84-477D-4635-BEF8-66426E9A259D}">
      <dsp:nvSpPr>
        <dsp:cNvPr id="0" name=""/>
        <dsp:cNvSpPr/>
      </dsp:nvSpPr>
      <dsp:spPr>
        <a:xfrm>
          <a:off x="6763640" y="351704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8764745" y="2099942"/>
          <a:ext cx="2281886" cy="228188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57065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570650" y="4165621"/>
        <a:ext cx="2714736" cy="768095"/>
      </dsp:txXfrm>
    </dsp:sp>
    <dsp:sp modelId="{5A7600AF-A34B-4D03-B3D6-B3C760AE8E06}">
      <dsp:nvSpPr>
        <dsp:cNvPr id="0" name=""/>
        <dsp:cNvSpPr/>
      </dsp:nvSpPr>
      <dsp:spPr>
        <a:xfrm>
          <a:off x="9571855" y="483068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BA7E9-15BC-2ED8-65F4-7DDAABDD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79" y="5387428"/>
            <a:ext cx="2194750" cy="1120237"/>
          </a:xfrm>
          <a:prstGeom prst="rect">
            <a:avLst/>
          </a:prstGeom>
        </p:spPr>
      </p:pic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960" y="126125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Sleep 7+ hrs. nightly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 Restorative activities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523081" y="97155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1719823" y="50754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978865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425931" y="1028700"/>
            <a:ext cx="8537537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1011552" y="5965253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4053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089375"/>
            <a:ext cx="11578198" cy="732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Important for anyone who must solve problems or brainstorm new ideas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in a sunrise or sunset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Go for a walk in nature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Be childlike and reawaken wonder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Visit a museum or art festival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Engage with inspiring music, books, documentaries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1402389" y="3572820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9564415" y="5423802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9889349" y="6166065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967505"/>
            <a:ext cx="11301197" cy="782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Set a relaxing evening ambiance (soothing music, candles)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9240165" y="936974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8188144" y="46668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473747" y="6484904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7015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Spend less time with people who steal your energy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If you're an introvert, block out time to be alone.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741353"/>
            <a:ext cx="1132199" cy="1024385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927828" y="574792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66346" y="998822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3C8C464-B50B-BA80-A636-5191F1E422EB}"/>
              </a:ext>
            </a:extLst>
          </p:cNvPr>
          <p:cNvSpPr/>
          <p:nvPr/>
        </p:nvSpPr>
        <p:spPr>
          <a:xfrm>
            <a:off x="4866278" y="4627983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DCEFF-AE08-7952-4484-802B9B12B62E}"/>
              </a:ext>
            </a:extLst>
          </p:cNvPr>
          <p:cNvSpPr/>
          <p:nvPr/>
        </p:nvSpPr>
        <p:spPr>
          <a:xfrm>
            <a:off x="567465" y="481579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6548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2" y="359272"/>
            <a:ext cx="4697139" cy="6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:)</a:t>
            </a:r>
          </a:p>
          <a:p>
            <a:br>
              <a:rPr lang="en-US" dirty="0"/>
            </a:b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870" y="4004971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92" y="305059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DC62B-AC24-B5EC-9E77-876C408188A7}"/>
              </a:ext>
            </a:extLst>
          </p:cNvPr>
          <p:cNvSpPr txBox="1"/>
          <p:nvPr/>
        </p:nvSpPr>
        <p:spPr>
          <a:xfrm>
            <a:off x="4460033" y="2341984"/>
            <a:ext cx="127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687493"/>
              </p:ext>
            </p:extLst>
          </p:nvPr>
        </p:nvGraphicFramePr>
        <p:xfrm>
          <a:off x="1" y="1"/>
          <a:ext cx="122865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137713" y="4576113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856660" y="1686184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279228" y="599090"/>
            <a:ext cx="563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9564415" y="6453351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1" y="2437650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 vs 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  <p:pic>
        <p:nvPicPr>
          <p:cNvPr id="6" name="Picture 5" descr="Koala on a tree">
            <a:extLst>
              <a:ext uri="{FF2B5EF4-FFF2-40B4-BE49-F238E27FC236}">
                <a16:creationId xmlns:a16="http://schemas.microsoft.com/office/drawing/2014/main" id="{ECA9E612-5532-D751-8F01-E9E26CD3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012"/>
            <a:ext cx="2057987" cy="1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85000" lnSpcReduction="20000"/>
          </a:bodyPr>
          <a:lstStyle/>
          <a:p>
            <a:endParaRPr lang="en-CA" dirty="0">
              <a:latin typeface="Neue Plak"/>
            </a:endParaRPr>
          </a:p>
          <a:p>
            <a:pPr marL="0" indent="0" algn="just">
              <a:buNone/>
            </a:pPr>
            <a:endParaRPr lang="en-CA" dirty="0">
              <a:latin typeface="Neue Plak"/>
            </a:endParaRPr>
          </a:p>
          <a:p>
            <a:pPr algn="just"/>
            <a:r>
              <a:rPr lang="en-CA" sz="4000" dirty="0">
                <a:latin typeface="Neue Plak"/>
              </a:rPr>
              <a:t>Underused</a:t>
            </a:r>
          </a:p>
          <a:p>
            <a:pPr algn="just"/>
            <a:r>
              <a:rPr lang="en-CA" sz="4000" dirty="0">
                <a:latin typeface="Neue Plak"/>
              </a:rPr>
              <a:t>Chemical Free</a:t>
            </a:r>
          </a:p>
          <a:p>
            <a:pPr algn="just"/>
            <a:r>
              <a:rPr lang="en-CA" sz="4000" dirty="0">
                <a:latin typeface="Neue Plak"/>
              </a:rPr>
              <a:t>Safe</a:t>
            </a:r>
          </a:p>
          <a:p>
            <a:pPr algn="just"/>
            <a:r>
              <a:rPr lang="en-CA" sz="4000" dirty="0">
                <a:latin typeface="Neue Plak"/>
              </a:rPr>
              <a:t>Effective </a:t>
            </a:r>
          </a:p>
          <a:p>
            <a:pPr algn="just"/>
            <a:r>
              <a:rPr lang="en-CA" sz="40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622572" y="6311899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717810" y="924856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6918866" y="3580977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6918866" y="1997408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2636008" y="3635908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570870" y="227434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2790951" y="2183759"/>
            <a:ext cx="632708" cy="528024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860347" y="1965197"/>
            <a:ext cx="78263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2659656" y="2839359"/>
            <a:ext cx="895298" cy="31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721689" y="3901690"/>
            <a:ext cx="794609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2814843" y="4773039"/>
            <a:ext cx="767204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909709" y="6243529"/>
            <a:ext cx="647628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117347" y="3032048"/>
            <a:ext cx="704536" cy="152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6988800" y="4976021"/>
            <a:ext cx="79086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2305129" y="264789"/>
            <a:ext cx="7020247" cy="339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7 types of rest to avoid burnout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530</Words>
  <Application>Microsoft Office PowerPoint</Application>
  <PresentationFormat>Widescreen</PresentationFormat>
  <Paragraphs>210</Paragraphs>
  <Slides>23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25</cp:revision>
  <dcterms:created xsi:type="dcterms:W3CDTF">2023-09-06T01:40:58Z</dcterms:created>
  <dcterms:modified xsi:type="dcterms:W3CDTF">2023-09-06T19:07:57Z</dcterms:modified>
</cp:coreProperties>
</file>